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</p:sldMasterIdLst>
  <p:notesMasterIdLst>
    <p:notesMasterId r:id="rId17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0" r:id="rId13"/>
    <p:sldId id="271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80" d="100"/>
          <a:sy n="80" d="100"/>
        </p:scale>
        <p:origin x="48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79E49-0764-4D08-9D81-C37ACC1BE59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BAE5D-32AE-4ACE-A30C-050E9A66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0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58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呢種支持，令我深深體會到，我不是自己一個人面對。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84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十年前，我就係單純相信呢個超連鎖生意，係可以令我建立多一份收入。</a:t>
            </a:r>
            <a:endParaRPr kumimoji="1" lang="en-US" altLang="zh-HK" dirty="0"/>
          </a:p>
          <a:p>
            <a:r>
              <a:rPr kumimoji="1" lang="zh-HK" altLang="en-US" dirty="0"/>
              <a:t>十年後，呢個生意，令我更大收獲係，原來我係有能力，成為別人的祝福。</a:t>
            </a:r>
            <a:endParaRPr kumimoji="1" lang="en-US" altLang="zh-HK" dirty="0"/>
          </a:p>
          <a:p>
            <a:r>
              <a:rPr kumimoji="1" lang="zh-HK" altLang="en-US" dirty="0"/>
              <a:t>我好希望自己能成為一個被人追隨的領導者。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因為領導者最大的喜悅，在於幫助別人找到自己的願景。</a:t>
            </a:r>
            <a:endParaRPr kumimoji="1" lang="en-US" altLang="zh-HK" dirty="0"/>
          </a:p>
          <a:p>
            <a:r>
              <a:rPr kumimoji="1" lang="zh-HK" altLang="en-US" dirty="0"/>
              <a:t>睇到別人願意負起更大的責任。</a:t>
            </a:r>
            <a:endParaRPr kumimoji="1" lang="en-US" altLang="zh-HK" dirty="0"/>
          </a:p>
          <a:p>
            <a:r>
              <a:rPr kumimoji="1" lang="zh-HK" altLang="en-US" dirty="0"/>
              <a:t>睇到夥伴們彼此照應，睇到團隊同心協力，解決棘手的問題。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呢個就係成為領導者的意義。呢個並不是一個步步高升的過程，而係幫助身邊的夥伴更上一層的過程。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您有沒有這份胸襟</a:t>
            </a:r>
            <a:endParaRPr kumimoji="1" lang="en-US" altLang="zh-HK" dirty="0"/>
          </a:p>
          <a:p>
            <a:r>
              <a:rPr kumimoji="1" lang="zh-HK" altLang="en-US" dirty="0"/>
              <a:t>其實要達到呢個層次並不是太遙遠，諗番您的為什麼</a:t>
            </a:r>
            <a:endParaRPr kumimoji="1" lang="en-US" altLang="zh-HK" dirty="0"/>
          </a:p>
          <a:p>
            <a:r>
              <a:rPr kumimoji="1" lang="zh-HK" altLang="en-US" dirty="0"/>
              <a:t>諗番您夢想板記掛著的人和事</a:t>
            </a:r>
            <a:endParaRPr kumimoji="1" lang="en-US" altLang="zh-HK" dirty="0"/>
          </a:p>
          <a:p>
            <a:r>
              <a:rPr kumimoji="1" lang="zh-HK" altLang="en-US" dirty="0"/>
              <a:t>其實，一切都是來自手上呢三張問票開票。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871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無知</a:t>
            </a:r>
            <a:r>
              <a:rPr kumimoji="1" lang="zh-TW" altLang="en-US" dirty="0"/>
              <a:t> 會令您走很多冤枉路，要在美安生意裡成功，掌握超連銷知識係成功的關鍵。</a:t>
            </a:r>
            <a:endParaRPr kumimoji="1" lang="en-US" altLang="zh-TW" dirty="0"/>
          </a:p>
          <a:p>
            <a:r>
              <a:rPr kumimoji="1" lang="zh-TW" altLang="en-US" dirty="0"/>
              <a:t>透過</a:t>
            </a:r>
            <a:r>
              <a:rPr kumimoji="1" lang="en-US" altLang="zh-TW" dirty="0"/>
              <a:t>GMTSS</a:t>
            </a:r>
            <a:r>
              <a:rPr kumimoji="1" lang="zh-HK" altLang="en-US" dirty="0"/>
              <a:t>的訓練，我地可以學到成功超連鎖店主經營事業的方法，從而提升自己係經營上的技巧同領導力。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而大會門票，係雙比您投資在傳統生意上，投資風險最低，回報率最高的工具。</a:t>
            </a:r>
            <a:endParaRPr kumimoji="1" lang="en-US" altLang="zh-HK" dirty="0"/>
          </a:p>
          <a:p>
            <a:r>
              <a:rPr kumimoji="1" lang="zh-HK" altLang="en-US" dirty="0"/>
              <a:t>將呢張票，交比有心願意一齊打拼的夥伴，將他們帶進入這個會場看到美安公司的發展和遠景</a:t>
            </a:r>
            <a:r>
              <a:rPr kumimoji="1" lang="zh-TW" altLang="en-US" dirty="0"/>
              <a:t>，同埋成功店主他們的創業故事，</a:t>
            </a:r>
            <a:endParaRPr kumimoji="1" lang="en-US" altLang="zh-TW" dirty="0"/>
          </a:p>
          <a:p>
            <a:r>
              <a:rPr kumimoji="1" lang="zh-TW" altLang="en-US" dirty="0"/>
              <a:t>就係您最輕鬆 ，最有效的複製模式。</a:t>
            </a:r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9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今次大會，我的心情比較興奮。。。因為明天就係我踏入</a:t>
            </a:r>
            <a:r>
              <a:rPr kumimoji="1" lang="en-US" altLang="zh-TW" dirty="0"/>
              <a:t>43</a:t>
            </a:r>
            <a:r>
              <a:rPr kumimoji="1" lang="zh-HK" altLang="en-US" dirty="0"/>
              <a:t>歲的生日，每年去到呢個特別日子，我都會諗番我嘅夢想。。我夢想係「想我成為一個有影響力的人」</a:t>
            </a:r>
            <a:endParaRPr kumimoji="1" lang="en-US" altLang="zh-HK" dirty="0"/>
          </a:p>
          <a:p>
            <a:r>
              <a:rPr kumimoji="1" lang="zh-HK" altLang="en-US" dirty="0"/>
              <a:t>回想番過去的人生，其實係好感恩上帝比我走過呢</a:t>
            </a:r>
            <a:r>
              <a:rPr kumimoji="1" lang="en-US" altLang="zh-TW" dirty="0"/>
              <a:t>40</a:t>
            </a:r>
            <a:r>
              <a:rPr kumimoji="1" lang="zh-HK" altLang="en-US" dirty="0"/>
              <a:t>多年。。。。當人生走左差吾多一半的階段，我開始會反覆思考這兩個問題：</a:t>
            </a:r>
            <a:endParaRPr kumimoji="1" lang="en-US" altLang="zh-HK" dirty="0"/>
          </a:p>
          <a:p>
            <a:r>
              <a:rPr kumimoji="1" lang="en-US" altLang="zh-HK" dirty="0"/>
              <a:t/>
            </a:r>
            <a:br>
              <a:rPr kumimoji="1" lang="en-US" altLang="zh-HK" dirty="0"/>
            </a:br>
            <a:r>
              <a:rPr kumimoji="1" lang="zh-TW" altLang="en-US" dirty="0"/>
              <a:t>問下大家：</a:t>
            </a:r>
            <a:endParaRPr kumimoji="1" lang="en-US" altLang="zh-TW" dirty="0"/>
          </a:p>
          <a:p>
            <a:pPr marL="228600" indent="-228600">
              <a:buAutoNum type="arabicPeriod"/>
            </a:pPr>
            <a:r>
              <a:rPr kumimoji="1" lang="zh-TW" altLang="en-US" dirty="0"/>
              <a:t>您覺得咩事情正在控制您的人生？</a:t>
            </a:r>
            <a:endParaRPr kumimoji="1" lang="en-US" altLang="zh-TW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zh-HK" altLang="en-US" dirty="0"/>
              <a:t>生命中，您最常常做的。。。又係咩事情？</a:t>
            </a:r>
            <a:r>
              <a:rPr kumimoji="1" lang="en-US" altLang="zh-HK" dirty="0"/>
              <a:t/>
            </a:r>
            <a:br>
              <a:rPr kumimoji="1" lang="en-US" altLang="zh-HK" dirty="0"/>
            </a:br>
            <a:endParaRPr kumimoji="1" lang="en-US" altLang="zh-HK" dirty="0"/>
          </a:p>
          <a:p>
            <a:r>
              <a:rPr kumimoji="1" lang="zh-HK" altLang="en-US" dirty="0"/>
              <a:t>走過美安呢十年，某程度上，我總算係完成左係</a:t>
            </a:r>
            <a:r>
              <a:rPr kumimoji="1" lang="en-US" altLang="zh-HK" dirty="0"/>
              <a:t>2</a:t>
            </a:r>
            <a:r>
              <a:rPr kumimoji="1" lang="en-US" altLang="zh-TW" dirty="0"/>
              <a:t>013</a:t>
            </a:r>
            <a:r>
              <a:rPr kumimoji="1" lang="zh-HK" altLang="en-US" dirty="0"/>
              <a:t>年所訂的目標，而且大部分都早左半年達標。</a:t>
            </a:r>
            <a:endParaRPr kumimoji="1" lang="en-US" altLang="zh-HK" dirty="0"/>
          </a:p>
          <a:p>
            <a:r>
              <a:rPr kumimoji="1" lang="zh-HK" altLang="en-US" dirty="0"/>
              <a:t>係呢個晉升嘅歷程上面，我</a:t>
            </a:r>
            <a:r>
              <a:rPr kumimoji="1" lang="zh-TW" altLang="en-US" dirty="0"/>
              <a:t> </a:t>
            </a:r>
            <a:r>
              <a:rPr kumimoji="1" lang="zh-HK" altLang="en-US" dirty="0"/>
              <a:t>總算自己。。。在團隊都發揮左少少影響力，而令到夥伴們願意同我一齊並肩作戰，我好多謝佢地。</a:t>
            </a:r>
            <a:endParaRPr kumimoji="1" lang="en-US" altLang="zh-HK" dirty="0"/>
          </a:p>
          <a:p>
            <a:r>
              <a:rPr kumimoji="1" lang="en-US" altLang="zh-HK" dirty="0"/>
              <a:t>	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4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dirty="0"/>
              <a:t>經營美安的過程裡面，原來我發現，咩事情不斷控制梗我人生，咩事情係我常常做而令我</a:t>
            </a:r>
            <a:r>
              <a:rPr kumimoji="1" lang="zh-TW" altLang="en-US" dirty="0"/>
              <a:t> 一步一步走到今天的我。。。。。。。係選擇！</a:t>
            </a:r>
            <a:endParaRPr kumimoji="1" lang="zh-HK" altLang="en-US" dirty="0"/>
          </a:p>
          <a:p>
            <a:endParaRPr kumimoji="1" lang="en-US" altLang="zh-HK" dirty="0"/>
          </a:p>
          <a:p>
            <a:r>
              <a:rPr kumimoji="1" lang="zh-HK" altLang="en-US" dirty="0"/>
              <a:t>我地無時無刻都在做選擇，不管您有冇意識都好，「選擇」都不斷發生在您生命裡面。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您今日決定出席呢個大會，聽到好多成功領袖係台上嘅分享。。。</a:t>
            </a:r>
            <a:endParaRPr kumimoji="1" lang="en-US" altLang="zh-HK" dirty="0"/>
          </a:p>
          <a:p>
            <a:r>
              <a:rPr kumimoji="1" lang="zh-HK" altLang="en-US" dirty="0"/>
              <a:t>您決定見到</a:t>
            </a:r>
            <a:r>
              <a:rPr kumimoji="1" lang="en-US" altLang="zh-HK" dirty="0"/>
              <a:t>L</a:t>
            </a:r>
            <a:r>
              <a:rPr kumimoji="1" lang="en-US" altLang="zh-TW" dirty="0"/>
              <a:t>ilian</a:t>
            </a:r>
            <a:r>
              <a:rPr kumimoji="1" lang="zh-TW" altLang="en-US" dirty="0"/>
              <a:t>出場，選擇仍然坐係會場學習，無離開； 無選擇出去外面飲杯咖啡，願意繼續聽到最後。呢個係選擇。。。</a:t>
            </a:r>
            <a:endParaRPr kumimoji="1" lang="en-US" altLang="zh-TW" dirty="0"/>
          </a:p>
          <a:p>
            <a:r>
              <a:rPr kumimoji="1" lang="zh-TW" altLang="en-US" dirty="0"/>
              <a:t>我地無時無刻都係度做選擇。。。。就係呢啲一點一滴的選擇，造就左您嘅人生。</a:t>
            </a:r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4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但係並非我信，就能一往直前，無風無浪。</a:t>
            </a: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信念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可能來自好多外邊的阻力，家人朋友的吾認同，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HK" altLang="en-US" dirty="0"/>
              <a:t>係打擊您，甚至乎在旁邊看您幾時做吾到，幾時失敗，。。而去証明您選擇係錯，佢判斷係啱</a:t>
            </a:r>
            <a:endParaRPr kumimoji="1" lang="en-US" altLang="zh-HK" dirty="0"/>
          </a:p>
          <a:p>
            <a:r>
              <a:rPr kumimoji="1" lang="zh-HK" altLang="en-US" dirty="0"/>
              <a:t>其實一齊</a:t>
            </a:r>
            <a:r>
              <a:rPr kumimoji="1" lang="zh-TW" altLang="en-US" dirty="0"/>
              <a:t> 的來源，只係簡單地相信，</a:t>
            </a:r>
            <a:endParaRPr kumimoji="1" lang="en-US" altLang="zh-TW" dirty="0"/>
          </a:p>
          <a:p>
            <a:r>
              <a:rPr kumimoji="1" lang="zh-TW" altLang="en-US" dirty="0"/>
              <a:t>信念，其實係好簡單的事，就好似一個單細胞，</a:t>
            </a:r>
            <a:r>
              <a:rPr kumimoji="1" lang="en-US" altLang="zh-TW" dirty="0" err="1"/>
              <a:t>Amiba</a:t>
            </a:r>
            <a:r>
              <a:rPr kumimoji="1" lang="zh-HK" altLang="en-US" dirty="0"/>
              <a:t>咁樣，非常簡單，但係充滿左活力</a:t>
            </a:r>
            <a:endParaRPr kumimoji="1" lang="en-US" altLang="zh-H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大家認識馬雲呢個名字，佢曾經係亞洲首富</a:t>
            </a: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在阿里巴巴創立嘅初期，連馬雲自己一共召集了共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人，稱為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羅漢。。。</a:t>
            </a: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佢地創業嘅資金吾多，只有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萬，每人每月嘅薪水，平均只係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500,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但係，佢地選擇不顧一切，係未睇到希望，只係相信將來阿里巴巴能夠「成為世界上最大的電子商務公司，進入全球網上排名前十位」呢個信念，契而不捨咁面對種種困難。。。經過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年不斷努力，始終成為電子商務平台，首屈一指的公司。</a:t>
            </a:r>
            <a:r>
              <a:rPr lang="zh-HK" altLang="en-US" dirty="0"/>
              <a:t/>
            </a:r>
            <a:br>
              <a:rPr lang="zh-HK" altLang="en-US" dirty="0"/>
            </a:b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55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64" y="4342988"/>
            <a:ext cx="5486874" cy="4116037"/>
          </a:xfrm>
          <a:noFill/>
          <a:ln w="9525"/>
        </p:spPr>
        <p:txBody>
          <a:bodyPr/>
          <a:lstStyle/>
          <a:p>
            <a:r>
              <a:rPr lang="zh-HK" altLang="en-US" dirty="0"/>
              <a:t>我地經營梗嘅美安公司，係</a:t>
            </a:r>
            <a:r>
              <a:rPr lang="en-US" altLang="zh-HK" dirty="0"/>
              <a:t>1</a:t>
            </a:r>
            <a:r>
              <a:rPr lang="en-US" altLang="zh-TW" dirty="0"/>
              <a:t>992</a:t>
            </a:r>
            <a:r>
              <a:rPr lang="zh-HK" altLang="en-US" dirty="0"/>
              <a:t>年成立嘅時候，當初都只係</a:t>
            </a:r>
            <a:r>
              <a:rPr lang="zh-TW" altLang="en-US" dirty="0"/>
              <a:t> 在呢間屋嘅車房開始。。。</a:t>
            </a:r>
            <a:endParaRPr lang="en-US" altLang="zh-TW" dirty="0"/>
          </a:p>
          <a:p>
            <a:r>
              <a:rPr lang="zh-TW" altLang="en-US" dirty="0"/>
              <a:t>雖然資源好少，但係夢想卻係好大。。。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1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HK" dirty="0"/>
              <a:t>JR</a:t>
            </a:r>
            <a:r>
              <a:rPr kumimoji="1" lang="zh-HK" altLang="en-US" dirty="0"/>
              <a:t>，連同其餘</a:t>
            </a:r>
            <a:r>
              <a:rPr kumimoji="1" lang="en-US" altLang="zh-HK" dirty="0"/>
              <a:t>6</a:t>
            </a:r>
            <a:r>
              <a:rPr kumimoji="1" lang="zh-HK" altLang="en-US" dirty="0"/>
              <a:t>位核心成員，佢地懷著嘅只係。。遠景，熱情同信念，去建立美安公司。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en-US" altLang="zh-HK" dirty="0"/>
              <a:t>JR</a:t>
            </a:r>
            <a:r>
              <a:rPr kumimoji="1" lang="zh-HK" altLang="en-US" dirty="0"/>
              <a:t>相信，美安公司能夠透過改變人們的消費模式，結合購物年金呢個顛覆業界的概念，通過証實可行嘅超連鎖事業系統，係能夠改變整個行業，創造屬於我地自己的經濟模式。</a:t>
            </a:r>
            <a:endParaRPr kumimoji="1"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2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HK" dirty="0"/>
          </a:p>
          <a:p>
            <a:r>
              <a:rPr kumimoji="1" lang="zh-HK" altLang="en-US" dirty="0"/>
              <a:t>我地嘅夢想，就在美安公司</a:t>
            </a:r>
            <a:r>
              <a:rPr kumimoji="1" lang="zh-TW" altLang="en-US" dirty="0"/>
              <a:t> 同埋</a:t>
            </a:r>
            <a:r>
              <a:rPr kumimoji="1" lang="en-US" altLang="zh-TW" dirty="0"/>
              <a:t>JR</a:t>
            </a:r>
            <a:r>
              <a:rPr kumimoji="1" lang="zh-HK" altLang="en-US" dirty="0"/>
              <a:t>的信念裡面</a:t>
            </a:r>
            <a:endParaRPr kumimoji="1" lang="en-US" altLang="zh-H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dirty="0"/>
              <a:t>JR</a:t>
            </a:r>
            <a:r>
              <a:rPr kumimoji="1" lang="zh-HK" altLang="en-US" dirty="0"/>
              <a:t>的信念非常堅定，就算有其他公司想收購美安的時候，</a:t>
            </a:r>
            <a:r>
              <a:rPr kumimoji="1" lang="en-US" altLang="zh-HK" dirty="0"/>
              <a:t>JR</a:t>
            </a:r>
            <a:r>
              <a:rPr kumimoji="1" lang="zh-HK" altLang="en-US" dirty="0"/>
              <a:t>都一口拒絕。</a:t>
            </a:r>
          </a:p>
          <a:p>
            <a:endParaRPr kumimoji="1" lang="en-US" altLang="zh-HK" dirty="0"/>
          </a:p>
          <a:p>
            <a:r>
              <a:rPr kumimoji="1" lang="zh-HK" altLang="en-US" dirty="0"/>
              <a:t>因為佢知道呢個信念嘅背後，帶著所有經營者的希望和夢想。</a:t>
            </a:r>
            <a:endParaRPr kumimoji="1" lang="en-US" altLang="zh-HK" dirty="0"/>
          </a:p>
          <a:p>
            <a:endParaRPr kumimoji="1"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26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而要驅使呢啲夢想能夠實現，除左是美安公司不斷嘅發展之外，亦需要我們一齊去執行，一齊去實現夢想。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en-US" altLang="zh-HK" dirty="0" err="1"/>
              <a:t>KevinBuckman</a:t>
            </a:r>
            <a:r>
              <a:rPr kumimoji="1" lang="zh-HK" altLang="en-US" dirty="0"/>
              <a:t>曾提及過「美安公司。。。。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95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85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5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984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606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15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4690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506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165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984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78127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977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50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775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307329" y="6400414"/>
            <a:ext cx="275073" cy="27699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77019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474822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19E-13D4-AE48-BAC1-17856620C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613AE-8BE0-F449-B910-83C7EFFA8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37156-9990-1148-9482-5166D5B1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1D12-1321-4041-A1FF-0D385856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C64B-A8DA-D143-BAE3-8C3EE888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6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75A4-C333-0A45-AC4A-93B843BE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4337-438A-8C4D-B71C-947AB706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5FBF1-7A81-DD4C-8EF9-BE9C71C7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1C0B-5E5D-4B4C-8A0A-891CE1EC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BBAA8-A544-E74F-BD75-B5AB13C2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5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75F-DE39-4F44-A1ED-AD5CD48A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7D662-F7D0-844E-A6AA-33A2B3744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85E8C-E490-5C45-9E6C-CA0750CE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368E7-D879-474D-BEB3-7B818E26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EEB6A-264B-BE4B-8DA0-77D0F436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8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9312-DD70-B549-A11C-02136A7E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5D1CA-EBA4-3547-AE0B-6D22AD4E3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221C1-47FB-684E-9530-D9B79C01E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C0D9-0CDB-B044-BF82-DC9B27AE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60EC0-BF53-D441-AD6B-43D9BBA4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33464-A284-0E44-8DD0-823BD871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78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0586-6D82-134F-8964-ACA4847E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4568-8F56-DC49-90D4-5759FA5F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0DF3C-4CE6-F246-B27D-54BE6E82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E5743-0D13-414E-AB6E-4158E8ED5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EC13-9808-994A-8AFA-A5EF2F67C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AB962-FB51-184A-A3E6-A7D71238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2BA89-A128-524C-8F50-A28BCF9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6753F-0852-F14B-A8AC-B3A4F7C8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85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58D6-9DB2-054D-8980-4AB44FA1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57844-4BFA-E449-828B-B8D0DB81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5ECCC-FAC7-9340-8920-069D8FDA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8F47-5A0A-5F42-A282-608A0AF3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6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ED03B-0C0D-9648-B0AC-770048CC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AF80F-B7B6-EC41-AA85-E91D4CED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4F403-6E46-0B4A-A14D-DC7C951E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56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7CE9-256A-4946-9432-7DEC5C03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E0DE-41C3-BD40-8CB2-9479351C2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ABA10-184A-4A4B-B1B9-D7E5A557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2B1FE-27BB-9A40-BEF4-9639D8E6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8D95-50EC-594D-BDD4-4076861E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8D29-E9F7-1F4E-A487-76759173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44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A8557-C441-9F49-91B2-5AE8B0CB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8FF17-5D48-624A-91D5-90AB2FCCE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F9458-EE56-FC4D-A814-1A7E36096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FBBC4-E363-054E-B25D-BF4C35948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3AB96-289F-064F-9B31-D600C6F8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6017B-6FF0-1C45-8586-B45E28D1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46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432E-57BF-D540-8B02-6AC5B1A4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9793B-73F1-3B49-B6C7-95FF05C5B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E868-52E7-EE4F-9DA4-E87FA8BC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8109-E89F-8744-BB6C-AF710B8E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BF8BF-27D2-F140-98AC-3665FDAB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24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7E85C-A4D9-5342-9A61-2ED9A665C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AD8A6-2849-AE4B-9BBD-E0EC24838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33A05-F84C-9C4A-803B-20EA6A8A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63AA9-139E-E249-8FE9-4C22C715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EE2E7-0555-DE4F-83B1-4BA79A18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1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E71D1C6E-7335-7646-AB3E-84CDBEABA7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0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85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5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1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21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0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685" r:id="rId18"/>
    <p:sldLayoutId id="2147483686" r:id="rId19"/>
    <p:sldLayoutId id="2147483688" r:id="rId20"/>
    <p:sldLayoutId id="2147483716" r:id="rId21"/>
    <p:sldLayoutId id="214748371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245C7-3B45-C14B-8A6F-4055080A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AA775-58C9-2949-B6DB-A0AF15FEF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BE772-5306-4A40-998A-AD16DBBA3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00BFE-E35F-834A-867F-4410D9490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5DBD4-832D-BF41-9030-F01E9D474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331" y="-192505"/>
            <a:ext cx="12453405" cy="70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F85DE-A7A9-B241-8B8A-49B20205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7" y="-1"/>
            <a:ext cx="12371294" cy="69661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1523D6-8FE2-0349-92ED-F7FE67744A8E}"/>
              </a:ext>
            </a:extLst>
          </p:cNvPr>
          <p:cNvSpPr/>
          <p:nvPr/>
        </p:nvSpPr>
        <p:spPr>
          <a:xfrm>
            <a:off x="-182880" y="0"/>
            <a:ext cx="12468113" cy="5351221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AE68F0F-E23C-4909-B0D6-5EC6C48D4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6908" y="2675610"/>
            <a:ext cx="7842324" cy="571116"/>
          </a:xfrm>
        </p:spPr>
        <p:txBody>
          <a:bodyPr>
            <a:noAutofit/>
          </a:bodyPr>
          <a:lstStyle/>
          <a:p>
            <a:r>
              <a: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建立強大的信</a:t>
            </a:r>
            <a:r>
              <a:rPr lang="zh-HK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念</a:t>
            </a:r>
            <a:r>
              <a:rPr lang="en-US" altLang="zh-HK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AU" altLang="zh-HK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 </a:t>
            </a:r>
            <a:r>
              <a:rPr lang="en-AU" altLang="zh-HK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Strong Belief </a:t>
            </a:r>
            <a:endParaRPr lang="zh-HK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68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999E7940-BC86-0F4D-B67B-F1E27AB0FC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15176"/>
            <a:ext cx="12162858" cy="6811200"/>
          </a:xfrm>
        </p:spPr>
      </p:pic>
    </p:spTree>
    <p:extLst>
      <p:ext uri="{BB962C8B-B14F-4D97-AF65-F5344CB8AC3E}">
        <p14:creationId xmlns:p14="http://schemas.microsoft.com/office/powerpoint/2010/main" val="424544165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0E2D976-2780-2543-8230-7CC36DA7A2A9}"/>
              </a:ext>
            </a:extLst>
          </p:cNvPr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C4C60EE-3C07-504D-88C1-8760BB915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500886" y="-28575"/>
            <a:ext cx="4610100" cy="691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F68F398C-7CAD-8A4B-9ED7-E2495D369D81}"/>
              </a:ext>
            </a:extLst>
          </p:cNvPr>
          <p:cNvSpPr/>
          <p:nvPr/>
        </p:nvSpPr>
        <p:spPr>
          <a:xfrm>
            <a:off x="1" y="3721475"/>
            <a:ext cx="8916086" cy="3257550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5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EA922E62-7F3D-EC45-B2EC-A6F86DD1B71D}"/>
              </a:ext>
            </a:extLst>
          </p:cNvPr>
          <p:cNvSpPr txBox="1">
            <a:spLocks/>
          </p:cNvSpPr>
          <p:nvPr/>
        </p:nvSpPr>
        <p:spPr>
          <a:xfrm>
            <a:off x="481398" y="4095749"/>
            <a:ext cx="8434689" cy="257175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我來</a:t>
            </a: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說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, </a:t>
            </a: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最寶貴的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東西</a:t>
            </a: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是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明白人的命運其實在於選擇</a:t>
            </a: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我選擇從經歷中學習，當面對痛苦悲傷的時候，還是不輕易放棄，告訴自己再多撐一天，一個禮拜，一個月，再多撐一年。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帶著信念和背後強大的為什麼</a:t>
            </a: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不斷追求卓越的自己</a:t>
            </a:r>
            <a:r>
              <a:rPr kumimoji="0" lang="zh-TW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。</a:t>
            </a: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											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        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-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Lilian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Chan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ti SC Medium" pitchFamily="2" charset="-128"/>
              <a:ea typeface="Heiti SC Medium" pitchFamily="2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D6C3A71A-D2B9-3849-99B4-BD8DEE5643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052" y="-28575"/>
            <a:ext cx="7157819" cy="40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11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9C7D60EC-FAEF-4E4E-8C35-74A1601FB4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90000"/>
                    </a14:imgEffect>
                    <a14:imgEffect>
                      <a14:brightnessContrast bright="23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30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842BE341-6742-8E45-8211-6C2029D213A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84F3686-0807-D545-AC17-6001C36F7A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410700" cy="6858000"/>
          </a:xfrm>
        </p:spPr>
      </p:pic>
    </p:spTree>
    <p:extLst>
      <p:ext uri="{BB962C8B-B14F-4D97-AF65-F5344CB8AC3E}">
        <p14:creationId xmlns:p14="http://schemas.microsoft.com/office/powerpoint/2010/main" val="1444530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0D99945D-67F3-8741-A16C-DD830BD7C4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335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533B9B-324E-2E49-97FF-337262867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3" y="10044"/>
            <a:ext cx="6445247" cy="6900433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C65062B-F6A8-B946-AE6E-9D954F609576}"/>
              </a:ext>
            </a:extLst>
          </p:cNvPr>
          <p:cNvGrpSpPr/>
          <p:nvPr/>
        </p:nvGrpSpPr>
        <p:grpSpPr>
          <a:xfrm>
            <a:off x="0" y="0"/>
            <a:ext cx="5942108" cy="6858001"/>
            <a:chOff x="0" y="0"/>
            <a:chExt cx="5942108" cy="685800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73F995C-1F13-F144-9B32-0394535C8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77"/>
            <a:stretch/>
          </p:blipFill>
          <p:spPr>
            <a:xfrm>
              <a:off x="0" y="0"/>
              <a:ext cx="5774049" cy="237471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41485EC-0B32-0244-A647-F926921F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74709"/>
              <a:ext cx="5774049" cy="249754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011CCDA-0807-9246-8C00-7F0D6BB9D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962"/>
            <a:stretch/>
          </p:blipFill>
          <p:spPr>
            <a:xfrm>
              <a:off x="40264" y="4872251"/>
              <a:ext cx="5901844" cy="19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228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4748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1824251" y="1297952"/>
            <a:ext cx="8543498" cy="4872105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5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13807" y="1693737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" sz="6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0" lang="zh-HK" alt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選擇</a:t>
            </a:r>
            <a:r>
              <a:rPr kumimoji="0" lang="en" sz="9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" sz="9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endParaRPr kumimoji="0" lang="zh-HK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8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B6421915-0878-47F8-89E7-A79ABA5E31B6}"/>
              </a:ext>
            </a:extLst>
          </p:cNvPr>
          <p:cNvSpPr/>
          <p:nvPr/>
        </p:nvSpPr>
        <p:spPr bwMode="auto">
          <a:xfrm>
            <a:off x="2621282" y="1661922"/>
            <a:ext cx="2731008" cy="2968752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3B989873-685B-44DB-9436-304EEC6D6246}"/>
              </a:ext>
            </a:extLst>
          </p:cNvPr>
          <p:cNvSpPr/>
          <p:nvPr/>
        </p:nvSpPr>
        <p:spPr bwMode="auto">
          <a:xfrm>
            <a:off x="7284720" y="310896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E547272-887E-4F17-A561-FE165E4A8597}"/>
              </a:ext>
            </a:extLst>
          </p:cNvPr>
          <p:cNvSpPr/>
          <p:nvPr/>
        </p:nvSpPr>
        <p:spPr bwMode="auto">
          <a:xfrm>
            <a:off x="2691384" y="4783836"/>
            <a:ext cx="2286000" cy="210312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6BE8963F-5ACE-4056-BC99-45D6902E9235}"/>
              </a:ext>
            </a:extLst>
          </p:cNvPr>
          <p:cNvSpPr/>
          <p:nvPr/>
        </p:nvSpPr>
        <p:spPr bwMode="auto">
          <a:xfrm>
            <a:off x="6406896" y="2474976"/>
            <a:ext cx="1042418" cy="954024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01BC9860-9730-4313-B7AA-365A7AB8A130}"/>
              </a:ext>
            </a:extLst>
          </p:cNvPr>
          <p:cNvSpPr/>
          <p:nvPr/>
        </p:nvSpPr>
        <p:spPr bwMode="auto">
          <a:xfrm>
            <a:off x="5327905" y="5038344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A73175D9-067B-49B1-A4C4-E3B55AF1B949}"/>
              </a:ext>
            </a:extLst>
          </p:cNvPr>
          <p:cNvSpPr/>
          <p:nvPr/>
        </p:nvSpPr>
        <p:spPr bwMode="auto">
          <a:xfrm>
            <a:off x="4209288" y="310896"/>
            <a:ext cx="1755648" cy="1847088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B127701-D386-4316-AA65-53575E9143C5}"/>
              </a:ext>
            </a:extLst>
          </p:cNvPr>
          <p:cNvSpPr/>
          <p:nvPr/>
        </p:nvSpPr>
        <p:spPr bwMode="auto">
          <a:xfrm>
            <a:off x="1776981" y="702564"/>
            <a:ext cx="1042418" cy="954024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37B751E7-4F00-4B2F-8EBC-8C94F1B53E0E}"/>
              </a:ext>
            </a:extLst>
          </p:cNvPr>
          <p:cNvSpPr/>
          <p:nvPr/>
        </p:nvSpPr>
        <p:spPr bwMode="auto">
          <a:xfrm>
            <a:off x="9710931" y="1179576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3FFDCE29-583B-485F-A491-B342C842EB39}"/>
              </a:ext>
            </a:extLst>
          </p:cNvPr>
          <p:cNvSpPr/>
          <p:nvPr/>
        </p:nvSpPr>
        <p:spPr bwMode="auto">
          <a:xfrm>
            <a:off x="7988808" y="2569464"/>
            <a:ext cx="2731008" cy="2968752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35A90B81-AD3E-4715-ABDE-C7E800A35262}"/>
              </a:ext>
            </a:extLst>
          </p:cNvPr>
          <p:cNvSpPr/>
          <p:nvPr/>
        </p:nvSpPr>
        <p:spPr bwMode="auto">
          <a:xfrm>
            <a:off x="1152145" y="3429000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79196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397B0D48-AEFE-5340-8B98-9E27DBE361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69145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930" name="Text Box 2"/>
          <p:cNvSpPr txBox="1">
            <a:spLocks noChangeArrowheads="1"/>
          </p:cNvSpPr>
          <p:nvPr/>
        </p:nvSpPr>
        <p:spPr bwMode="auto">
          <a:xfrm>
            <a:off x="623173" y="288951"/>
            <a:ext cx="1064160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MARKET AMERICA INC. - 1992</a:t>
            </a:r>
          </a:p>
        </p:txBody>
      </p:sp>
      <p:pic>
        <p:nvPicPr>
          <p:cNvPr id="54274" name="Picture 3" descr="Garage0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608" y="1038226"/>
            <a:ext cx="9628122" cy="5218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31267" y="2133600"/>
            <a:ext cx="9702022" cy="3124200"/>
            <a:chOff x="445" y="1634"/>
            <a:chExt cx="5027" cy="1556"/>
          </a:xfrm>
        </p:grpSpPr>
        <p:sp>
          <p:nvSpPr>
            <p:cNvPr id="54276" name="Rectangle 5"/>
            <p:cNvSpPr>
              <a:spLocks noChangeArrowheads="1"/>
            </p:cNvSpPr>
            <p:nvPr/>
          </p:nvSpPr>
          <p:spPr bwMode="auto">
            <a:xfrm>
              <a:off x="445" y="1798"/>
              <a:ext cx="4752" cy="139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4277" name="Group 6"/>
            <p:cNvGrpSpPr>
              <a:grpSpLocks/>
            </p:cNvGrpSpPr>
            <p:nvPr/>
          </p:nvGrpSpPr>
          <p:grpSpPr bwMode="auto">
            <a:xfrm>
              <a:off x="544" y="1634"/>
              <a:ext cx="4928" cy="1438"/>
              <a:chOff x="720" y="2160"/>
              <a:chExt cx="4656" cy="1296"/>
            </a:xfrm>
          </p:grpSpPr>
          <p:sp>
            <p:nvSpPr>
              <p:cNvPr id="54278" name="Rectangle 7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4656" cy="1296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79" name="Text Box 8"/>
              <p:cNvSpPr txBox="1">
                <a:spLocks noChangeArrowheads="1"/>
              </p:cNvSpPr>
              <p:nvPr/>
            </p:nvSpPr>
            <p:spPr bwMode="auto">
              <a:xfrm>
                <a:off x="815" y="2255"/>
                <a:ext cx="4560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夢想誕生</a:t>
                </a: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計劃訂下</a:t>
                </a: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實踐計劃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夢想成真</a:t>
                </a:r>
                <a:r>
                  <a:rPr kumimoji="0" lang="en-US" altLang="zh-TW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!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1572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22AD551C-4475-6746-A70B-BE1AFA2D4A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2670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72F31ABB-4027-4641-AE21-EB4DD5081C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04623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BDB2783-B9E8-F642-B5A3-7A40E0581B6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AE9898A2-30E7-2B4E-A389-F68A8BA138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4842"/>
            <a:ext cx="12192000" cy="6858000"/>
          </a:xfrm>
        </p:spPr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B3CF5B3-3EE6-0746-B893-3458CCDE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295331" cy="824160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ADE8120-6021-DB4C-909C-CCF714D083A9}"/>
              </a:ext>
            </a:extLst>
          </p:cNvPr>
          <p:cNvSpPr/>
          <p:nvPr/>
        </p:nvSpPr>
        <p:spPr>
          <a:xfrm>
            <a:off x="5804847" y="95076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HK" panose="020B0400000000000000" pitchFamily="34" charset="-120"/>
                <a:ea typeface="PingFang HK" panose="020B0400000000000000" pitchFamily="34" charset="-120"/>
                <a:cs typeface="+mn-cs"/>
              </a:rPr>
              <a:t>「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美安公司的策略是正確的。實際上，策略本身永不會失敗；策略的成敗取決於實踐和執行的過程。」 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/>
            </a:r>
            <a:b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</a:br>
            <a:r>
              <a:rPr kumimoji="0" lang="en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Kevin Buckman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n-cs"/>
              </a:rPr>
              <a:t>“The Market America strategy is correct. In reality, the strategy never fails. It is always in the implementation and execution that determines the success or failure of the strategy”. </a:t>
            </a:r>
          </a:p>
        </p:txBody>
      </p:sp>
    </p:spTree>
    <p:extLst>
      <p:ext uri="{BB962C8B-B14F-4D97-AF65-F5344CB8AC3E}">
        <p14:creationId xmlns:p14="http://schemas.microsoft.com/office/powerpoint/2010/main" val="25221522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1644</Words>
  <Application>Microsoft Office PowerPoint</Application>
  <PresentationFormat>Widescreen</PresentationFormat>
  <Paragraphs>86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Heiti SC Medium</vt:lpstr>
      <vt:lpstr>맑은 고딕</vt:lpstr>
      <vt:lpstr>PingFang HK</vt:lpstr>
      <vt:lpstr>微軟正黑體</vt:lpstr>
      <vt:lpstr>新細明體</vt:lpstr>
      <vt:lpstr>Arial</vt:lpstr>
      <vt:lpstr>Calibri</vt:lpstr>
      <vt:lpstr>Calibri Light</vt:lpstr>
      <vt:lpstr>Century Gothic</vt:lpstr>
      <vt:lpstr>Gill Sans MT</vt:lpstr>
      <vt:lpstr>1_Office Theme</vt:lpstr>
      <vt:lpstr>13_Office Theme</vt:lpstr>
      <vt:lpstr>建立強大的信念 Build a Strong Belief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9</cp:revision>
  <dcterms:created xsi:type="dcterms:W3CDTF">2018-10-23T03:08:27Z</dcterms:created>
  <dcterms:modified xsi:type="dcterms:W3CDTF">2018-10-23T07:17:52Z</dcterms:modified>
</cp:coreProperties>
</file>